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73" r:id="rId6"/>
    <p:sldId id="270" r:id="rId7"/>
    <p:sldId id="275" r:id="rId8"/>
    <p:sldId id="274" r:id="rId9"/>
  </p:sldIdLst>
  <p:sldSz cx="9144000" cy="6858000" type="screen4x3"/>
  <p:notesSz cx="6797675" cy="9926638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F6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 autoAdjust="0"/>
    <p:restoredTop sz="94619" autoAdjust="0"/>
  </p:normalViewPr>
  <p:slideViewPr>
    <p:cSldViewPr>
      <p:cViewPr varScale="1">
        <p:scale>
          <a:sx n="143" d="100"/>
          <a:sy n="143" d="100"/>
        </p:scale>
        <p:origin x="208" y="320"/>
      </p:cViewPr>
      <p:guideLst>
        <p:guide orient="horz" pos="935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8A292-D3F1-4C13-91EC-5B28B64E9F0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2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27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27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15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65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51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05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A292-D3F1-4C13-91EC-5B28B64E9F0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19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05C7-9E8A-4051-BD73-795A38DA1F6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535E-FA74-4452-942E-879494F834A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5F5-F23F-4F34-801B-A16403AF4A0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D109C-DBD2-4318-8940-89D0393C477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66AB4-BD4C-4C44-B114-4C6D16659A6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ACFD6-8807-4367-A0C7-F3532E5E019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ADA5-67CD-4554-BA0D-44C1627AD12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EC70A-AF52-49B6-A69B-1B04C295150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2005-0FD3-45A1-8D61-60628E21B25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289FB-25C6-4F3F-A287-DAA181EF711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F264-9D56-4CBC-840B-A0F2764C823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6C51B-5113-4929-98E6-C65ADE805BB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9CAF7D-CB77-47F5-AAE0-2F88C05A0665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worl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svensksegling.se/Forbatagare/HittaMatm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 för Mätbrev?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Varför skall det vara så komplicerat med mätbrev för optimistseglare? Svaret är enkelt. Optimist </a:t>
            </a:r>
            <a:r>
              <a:rPr lang="sv-SE" sz="2400"/>
              <a:t>är världens </a:t>
            </a:r>
            <a:r>
              <a:rPr lang="sv-SE" sz="2400" dirty="0"/>
              <a:t>största klass med mer än 150 000 registrerade seglare världen över. På International Optimist </a:t>
            </a:r>
            <a:r>
              <a:rPr lang="sv-SE" sz="2400" dirty="0" err="1"/>
              <a:t>Dinghy</a:t>
            </a:r>
            <a:r>
              <a:rPr lang="sv-SE" sz="2400" dirty="0"/>
              <a:t> Association – IODA </a:t>
            </a:r>
            <a:r>
              <a:rPr lang="sv-SE" sz="2400" dirty="0">
                <a:hlinkClick r:id="rId3"/>
              </a:rPr>
              <a:t>hemsida</a:t>
            </a:r>
            <a:r>
              <a:rPr lang="sv-SE" sz="2400" dirty="0"/>
              <a:t> hittar man klassreglerna för Optimister. I klassreglerna kapitel 2.4.1 har IODA tillsammans med International </a:t>
            </a:r>
            <a:r>
              <a:rPr lang="en-GB" sz="2400" dirty="0"/>
              <a:t>Sailing</a:t>
            </a:r>
            <a:r>
              <a:rPr lang="sv-SE" sz="2400" dirty="0"/>
              <a:t> </a:t>
            </a:r>
            <a:r>
              <a:rPr lang="en-GB" sz="2400" dirty="0"/>
              <a:t>Federation</a:t>
            </a:r>
            <a:r>
              <a:rPr lang="sv-SE" sz="2400" dirty="0"/>
              <a:t> – ISAF bestämt</a:t>
            </a:r>
          </a:p>
          <a:p>
            <a:pPr marL="0" indent="0">
              <a:buNone/>
            </a:pPr>
            <a:r>
              <a:rPr lang="sv-SE" sz="2400" dirty="0"/>
              <a:t>	</a:t>
            </a:r>
          </a:p>
          <a:p>
            <a:pPr marL="0" indent="0">
              <a:buNone/>
            </a:pPr>
            <a:r>
              <a:rPr lang="en-GB" sz="2400" b="1" i="1" dirty="0"/>
              <a:t>No boat is permitted to race in the class unless it  has a valid measurement certificate.</a:t>
            </a:r>
            <a:r>
              <a:rPr lang="en-GB" sz="2400" dirty="0"/>
              <a:t> </a:t>
            </a:r>
            <a:r>
              <a:rPr lang="en-GB" sz="2400" b="1" i="1" dirty="0"/>
              <a:t>This rule may be suspended in the case of charter boats at any event with the permission of the IODA Executive Committee.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Picture 1" descr="SOF_logo_we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Mätbrev är enkelt!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Det som står i Rorsmansdeklarationen skall du kunna visa upp att det stämmer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132856"/>
            <a:ext cx="3240360" cy="4489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8320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638683" y="1503099"/>
            <a:ext cx="3610744" cy="964704"/>
          </a:xfrm>
        </p:spPr>
        <p:txBody>
          <a:bodyPr/>
          <a:lstStyle/>
          <a:p>
            <a:r>
              <a:rPr lang="sv-SE" sz="2400" dirty="0"/>
              <a:t>ISAF/IYRU nummer</a:t>
            </a:r>
          </a:p>
          <a:p>
            <a:pPr marL="0" indent="0">
              <a:buNone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065" y="3589027"/>
            <a:ext cx="2394735" cy="2962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974" y="3171829"/>
            <a:ext cx="3513210" cy="2633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66" y="2425123"/>
            <a:ext cx="2546726" cy="4028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203848" y="1844824"/>
            <a:ext cx="451213" cy="24482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61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23528" y="1444349"/>
            <a:ext cx="2520280" cy="2980928"/>
          </a:xfrm>
        </p:spPr>
        <p:txBody>
          <a:bodyPr/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Mast ID</a:t>
            </a:r>
          </a:p>
          <a:p>
            <a:r>
              <a:rPr lang="sv-SE" sz="2400" dirty="0"/>
              <a:t>Bom ID</a:t>
            </a:r>
          </a:p>
          <a:p>
            <a:r>
              <a:rPr lang="sv-SE" sz="2400" dirty="0"/>
              <a:t>Spri ID</a:t>
            </a:r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12" y="1496790"/>
            <a:ext cx="5999040" cy="46685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42006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23528" y="1444349"/>
            <a:ext cx="2520280" cy="2980928"/>
          </a:xfrm>
        </p:spPr>
        <p:txBody>
          <a:bodyPr/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Centerbord ID</a:t>
            </a:r>
          </a:p>
          <a:p>
            <a:r>
              <a:rPr lang="sv-SE" sz="2400" dirty="0"/>
              <a:t>Roder ID </a:t>
            </a:r>
          </a:p>
          <a:p>
            <a:r>
              <a:rPr lang="sv-SE" sz="2400" dirty="0" err="1"/>
              <a:t>Flyttest</a:t>
            </a:r>
            <a:r>
              <a:rPr lang="sv-SE" sz="2400" dirty="0"/>
              <a:t> max 12 mån gammalt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349" y="1478453"/>
            <a:ext cx="6182294" cy="4326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1938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Inmätt segel, glöm inte siffrorna sida 2!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28589"/>
            <a:ext cx="3024336" cy="4312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764" y="2428589"/>
            <a:ext cx="3140588" cy="4312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73889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Plus att alla lösa delar ska märkas med </a:t>
            </a:r>
            <a:r>
              <a:rPr lang="sv-SE" sz="2400" dirty="0" err="1"/>
              <a:t>segelnummret</a:t>
            </a:r>
            <a:r>
              <a:rPr lang="sv-SE" sz="2400" dirty="0"/>
              <a:t> på ett tydligt sätt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EE7999-62E4-F54C-9D72-F01CBAD8B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095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krävs?</a:t>
            </a:r>
          </a:p>
        </p:txBody>
      </p:sp>
      <p:pic>
        <p:nvPicPr>
          <p:cNvPr id="9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SOF_logo_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486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/>
              <a:t>Mätman</a:t>
            </a:r>
            <a:r>
              <a:rPr lang="sv-SE" sz="2400" dirty="0"/>
              <a:t> finns att hitta på </a:t>
            </a:r>
          </a:p>
          <a:p>
            <a:pPr marL="0" indent="0">
              <a:buNone/>
            </a:pPr>
            <a:r>
              <a:rPr lang="sv-SE" sz="2400" dirty="0">
                <a:hlinkClick r:id="rId4"/>
              </a:rPr>
              <a:t>http://www.svensksegling.se/Forbatagare/HittaMatman/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708920"/>
            <a:ext cx="4176464" cy="383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02048252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2436</TotalTime>
  <Words>164</Words>
  <Application>Microsoft Macintosh PowerPoint</Application>
  <PresentationFormat>Bildspel på skärmen (4:3)</PresentationFormat>
  <Paragraphs>34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0" baseType="lpstr">
      <vt:lpstr>Arial</vt:lpstr>
      <vt:lpstr>Standardformgivning</vt:lpstr>
      <vt:lpstr>Vad gäller för Mätbrev?</vt:lpstr>
      <vt:lpstr>Mätbrev är enkelt!</vt:lpstr>
      <vt:lpstr>Vad krävs?</vt:lpstr>
      <vt:lpstr>Vad krävs?</vt:lpstr>
      <vt:lpstr>Vad krävs?</vt:lpstr>
      <vt:lpstr>Vad krävs?</vt:lpstr>
      <vt:lpstr>Vad krävs?</vt:lpstr>
      <vt:lpstr>Vad krävs?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 Jolle</dc:title>
  <dc:creator>Fredde</dc:creator>
  <cp:lastModifiedBy>Microsoft Office-användare</cp:lastModifiedBy>
  <cp:revision>258</cp:revision>
  <dcterms:created xsi:type="dcterms:W3CDTF">2008-01-24T14:42:33Z</dcterms:created>
  <dcterms:modified xsi:type="dcterms:W3CDTF">2018-04-26T14:09:54Z</dcterms:modified>
</cp:coreProperties>
</file>